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Bubblegum Sans" panose="020B0604020202020204" charset="0"/>
      <p:regular r:id="rId10"/>
    </p:embeddedFont>
    <p:embeddedFont>
      <p:font typeface="Chewy" panose="020B0604020202020204" charset="0"/>
      <p:regular r:id="rId11"/>
    </p:embeddedFont>
    <p:embeddedFont>
      <p:font typeface="Comfortaa" panose="020B0604020202020204" charset="0"/>
      <p:regular r:id="rId12"/>
      <p:bold r:id="rId13"/>
    </p:embeddedFont>
    <p:embeddedFont>
      <p:font typeface="Lato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2ac007103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2ac007103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e28b54fa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e28b54fa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fafef010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fafef010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2ac007103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2ac007103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6a91aa9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6a91aa9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56a91aa9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56a91aa9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padvisor.dk/AttractionProductDetail-g255069-d3750807-a_aidSuffix.tvrm-a_partner.Viator-a_product.10986P17-Behana_Gorge_Waterfall-Cairns_Cairns_Region_Queensland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padvisor.dk/Attraction_Review-g255069-d3750807-Reviews-Behana_Gorge_Waterfall-Cairns_Cairns_Region_Queensland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D4D4D"/>
            </a:gs>
            <a:gs pos="100000">
              <a:srgbClr val="000000"/>
            </a:gs>
          </a:gsLst>
          <a:lin ang="5400012" scaled="0"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623400" y="470375"/>
            <a:ext cx="8520600" cy="23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b="1" i="1" u="sng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Armchair Travel To </a:t>
            </a:r>
            <a:r>
              <a:rPr lang="da" b="1" i="1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Aust</a:t>
            </a:r>
            <a:r>
              <a:rPr lang="da" b="1" i="1" u="sng">
                <a:solidFill>
                  <a:schemeClr val="lt1"/>
                </a:solidFill>
              </a:rPr>
              <a:t>ralia</a:t>
            </a:r>
            <a:endParaRPr b="1" i="1" u="sng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b="1" i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Made by Anne, Naya and Victoria</a:t>
            </a:r>
            <a:endParaRPr b="1" i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1">
            <a:off x="7" y="24"/>
            <a:ext cx="3938432" cy="1761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2120" y="3382100"/>
            <a:ext cx="3791880" cy="17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24242"/>
            </a:gs>
            <a:gs pos="100000">
              <a:srgbClr val="010101"/>
            </a:gs>
          </a:gsLst>
          <a:lin ang="5400012" scaled="0"/>
        </a:gra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00800" y="209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 b="1" i="1" u="sng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Friday 23th March</a:t>
            </a:r>
            <a:endParaRPr sz="2400" b="1" i="1" u="sng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1389750" y="1034375"/>
            <a:ext cx="54765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a" sz="3600" b="1" i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 We come to Australia </a:t>
            </a:r>
            <a:r>
              <a:rPr lang="da" b="1" i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947550" y="1034375"/>
            <a:ext cx="624000" cy="5727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6866250" y="1034375"/>
            <a:ext cx="624000" cy="5727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0" y="1681575"/>
            <a:ext cx="8005500" cy="22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700" b="1">
                <a:solidFill>
                  <a:srgbClr val="FFFFFF"/>
                </a:solidFill>
              </a:rPr>
              <a:t>Rydges Esplanade Resort Cairns </a:t>
            </a:r>
            <a:endParaRPr sz="17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sz="1700" b="1">
                <a:solidFill>
                  <a:srgbClr val="FFFFFF"/>
                </a:solidFill>
              </a:rPr>
              <a:t>DKK  5.050 </a:t>
            </a:r>
            <a:endParaRPr sz="17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100" b="1">
                <a:solidFill>
                  <a:srgbClr val="FFFFFF"/>
                </a:solidFill>
              </a:rPr>
              <a:t>There are tropical surroundings with modern style.  </a:t>
            </a: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100" b="1">
                <a:solidFill>
                  <a:srgbClr val="FFFFFF"/>
                </a:solidFill>
              </a:rPr>
              <a:t>Each room has either a balcony or a terrace. </a:t>
            </a: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100" b="1">
                <a:solidFill>
                  <a:srgbClr val="FFFFFF"/>
                </a:solidFill>
              </a:rPr>
              <a:t>There is also a swimming pool. </a:t>
            </a: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100" b="1">
                <a:solidFill>
                  <a:srgbClr val="FFFFFF"/>
                </a:solidFill>
              </a:rPr>
              <a:t>The restaurant is open from kl. 6:00 to 10:00, and the dinner is served from 6 pm. </a:t>
            </a:r>
            <a:endParaRPr sz="11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5675" y="3029350"/>
            <a:ext cx="3578324" cy="21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6050" y="3727950"/>
            <a:ext cx="1756200" cy="14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4546850" y="411500"/>
            <a:ext cx="9654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800">
                <a:solidFill>
                  <a:srgbClr val="FFFFFF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Victoria læser</a:t>
            </a:r>
            <a:endParaRPr sz="1800">
              <a:solidFill>
                <a:srgbClr val="FFFFFF"/>
              </a:solidFill>
              <a:latin typeface="Bubblegum Sans"/>
              <a:ea typeface="Bubblegum Sans"/>
              <a:cs typeface="Bubblegum Sans"/>
              <a:sym typeface="Bubblegum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D4D4D"/>
            </a:gs>
            <a:gs pos="100000">
              <a:srgbClr val="000000"/>
            </a:gs>
          </a:gsLst>
          <a:lin ang="5400012" scaled="0"/>
        </a:gra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166125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b="1" i="1" u="sng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Saturday 24th March aann ( </a:t>
            </a:r>
            <a:endParaRPr b="1" i="1" u="sng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340575" y="1306225"/>
            <a:ext cx="4269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 b="1" i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Great Barrier Reef, diving and snorkeling trip from Cairns. </a:t>
            </a:r>
            <a:endParaRPr sz="1400" b="1" i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500" b="1" i="1" u="sng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5,494 </a:t>
            </a:r>
            <a:r>
              <a:rPr lang="da" sz="1400" b="1" i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Danish crowns for 1 adult and 3 kids.  </a:t>
            </a:r>
            <a:endParaRPr sz="14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 b="1" i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Make your way to the Reef Fleet Terminal by 7:30 am and climb on board your boat with a maximum capacity of 100 people, including guides. This is a full-day tour. </a:t>
            </a:r>
            <a:endParaRPr sz="14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FFFFFF"/>
              </a:solidFill>
            </a:endParaRPr>
          </a:p>
          <a:p>
            <a:pPr marL="6477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●"/>
            </a:pPr>
            <a:r>
              <a:rPr lang="da" sz="14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Guided snorkel tour</a:t>
            </a:r>
            <a:endParaRPr sz="14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477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●"/>
            </a:pPr>
            <a:r>
              <a:rPr lang="da" sz="14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Use of snorkel equipment Inclusions</a:t>
            </a:r>
            <a:endParaRPr sz="14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477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●"/>
            </a:pPr>
            <a:r>
              <a:rPr lang="da" sz="14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Buffet lunch including prawns, fish, steak. </a:t>
            </a:r>
            <a:endParaRPr sz="14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2C2C2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24130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u="sng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u="sng">
              <a:solidFill>
                <a:srgbClr val="FFFFFF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i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6" name="Google Shape;76;p15"/>
          <p:cNvSpPr txBox="1"/>
          <p:nvPr/>
        </p:nvSpPr>
        <p:spPr>
          <a:xfrm flipH="1">
            <a:off x="4986300" y="4747800"/>
            <a:ext cx="4157700" cy="3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600" u="sng">
                <a:solidFill>
                  <a:schemeClr val="hlink"/>
                </a:solidFill>
                <a:hlinkClick r:id="rId3"/>
              </a:rPr>
              <a:t>https://www.tripadvisor.dk/AttractionProductDetail-g255069-d3750807-a_aidSuffix.tvrm-a_partner.Viator-a_product.10986P17-Behana_Gorge_Waterfall-Cairns_Cairns_Region_Queensland</a:t>
            </a:r>
            <a:endParaRPr sz="600">
              <a:solidFill>
                <a:srgbClr val="FFFFFF"/>
              </a:solidFill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1938" y="128600"/>
            <a:ext cx="2642062" cy="13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5500" y="3302157"/>
            <a:ext cx="2508500" cy="13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9075" y="1657195"/>
            <a:ext cx="2954924" cy="14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4150" y="206200"/>
            <a:ext cx="2162800" cy="12166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5066950" y="2363000"/>
            <a:ext cx="745800" cy="12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800" b="1">
                <a:solidFill>
                  <a:srgbClr val="FFFFFF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Anne læser</a:t>
            </a:r>
            <a:endParaRPr sz="1800" b="1">
              <a:solidFill>
                <a:srgbClr val="FFFFFF"/>
              </a:solidFill>
              <a:latin typeface="Bubblegum Sans"/>
              <a:ea typeface="Bubblegum Sans"/>
              <a:cs typeface="Bubblegum Sans"/>
              <a:sym typeface="Bubblegum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D4D4D"/>
            </a:gs>
            <a:gs pos="100000">
              <a:srgbClr val="000000"/>
            </a:gs>
          </a:gsLst>
          <a:lin ang="5400012" scaled="0"/>
        </a:gra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433050"/>
            <a:ext cx="839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b="1" i="1" u="sng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Sunday 25th March</a:t>
            </a:r>
            <a:endParaRPr b="1" i="1" u="sng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355450" y="1005750"/>
            <a:ext cx="8520600" cy="38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 b="1" i="1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Behana Gorge Waterfall</a:t>
            </a:r>
            <a:r>
              <a:rPr lang="da" sz="1400" b="1" i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(Cairns)</a:t>
            </a:r>
            <a:endParaRPr sz="14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400" b="1" i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Behana Gorge Waterfall</a:t>
            </a:r>
            <a:endParaRPr sz="14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1.212 kr. </a:t>
            </a:r>
            <a:r>
              <a:rPr lang="da" sz="1400" b="1" i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Danish crowns for 1 adult and 3 kids.  </a:t>
            </a:r>
            <a:endParaRPr sz="14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a" sz="1400" b="1" i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 maximum of 10 people per booking</a:t>
            </a:r>
            <a:endParaRPr sz="14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a" sz="1400" b="1" i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Between 8am to  8:30pm                                                            </a:t>
            </a:r>
            <a:endParaRPr sz="14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a" sz="1400" b="1" i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Inklusive</a:t>
            </a:r>
            <a:endParaRPr sz="14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a" sz="1400" b="1" i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Professional local guide</a:t>
            </a:r>
            <a:endParaRPr sz="14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 b="1" i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All equipment provided</a:t>
            </a:r>
            <a:endParaRPr sz="14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 b="1" i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Lunch</a:t>
            </a:r>
            <a:endParaRPr sz="14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 b="1" i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All activities</a:t>
            </a:r>
            <a:endParaRPr sz="14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 b="1">
              <a:solidFill>
                <a:srgbClr val="FFFFFF"/>
              </a:solidFill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4">
            <a:alphaModFix/>
          </a:blip>
          <a:srcRect t="20401"/>
          <a:stretch/>
        </p:blipFill>
        <p:spPr>
          <a:xfrm>
            <a:off x="5905325" y="0"/>
            <a:ext cx="3238675" cy="185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4262" y="2141200"/>
            <a:ext cx="2900800" cy="19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6">
            <a:alphaModFix/>
          </a:blip>
          <a:srcRect l="-1850" r="1849"/>
          <a:stretch/>
        </p:blipFill>
        <p:spPr>
          <a:xfrm>
            <a:off x="3058725" y="2880100"/>
            <a:ext cx="2900826" cy="19348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5039075" y="1122425"/>
            <a:ext cx="7527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 b="1">
                <a:solidFill>
                  <a:srgbClr val="FFFFFF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Anne læser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24242"/>
            </a:gs>
            <a:gs pos="100000">
              <a:srgbClr val="010101"/>
            </a:gs>
          </a:gsLst>
          <a:lin ang="5400012" scaled="0"/>
        </a:gra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311700" y="414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2400" b="1" i="1" u="sng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Monday 26th March  </a:t>
            </a:r>
            <a:endParaRPr sz="2400" b="1" i="1" u="sng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1314400" y="1333250"/>
            <a:ext cx="6692100" cy="6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3600" b="1" i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We go home from Australia</a:t>
            </a:r>
            <a:endParaRPr sz="36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da" sz="3600" b="1" i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              (Horsens)</a:t>
            </a:r>
            <a:endParaRPr sz="3600" b="1" i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8" name="Google Shape;98;p17"/>
          <p:cNvSpPr/>
          <p:nvPr/>
        </p:nvSpPr>
        <p:spPr>
          <a:xfrm rot="-605606">
            <a:off x="656560" y="1126812"/>
            <a:ext cx="738266" cy="545629"/>
          </a:xfrm>
          <a:prstGeom prst="cloud">
            <a:avLst/>
          </a:prstGeom>
          <a:solidFill>
            <a:srgbClr val="3D85C6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7"/>
          <p:cNvSpPr/>
          <p:nvPr/>
        </p:nvSpPr>
        <p:spPr>
          <a:xfrm rot="-9185522">
            <a:off x="7840290" y="1143593"/>
            <a:ext cx="790863" cy="512076"/>
          </a:xfrm>
          <a:prstGeom prst="cloud">
            <a:avLst/>
          </a:prstGeom>
          <a:solidFill>
            <a:srgbClr val="3D85C6"/>
          </a:solidFill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34900"/>
            <a:ext cx="3213675" cy="270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5276025" y="3338725"/>
            <a:ext cx="696900" cy="5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1800" b="1">
                <a:solidFill>
                  <a:srgbClr val="FFFFFF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Naya læser</a:t>
            </a:r>
            <a:endParaRPr sz="1800" b="1">
              <a:solidFill>
                <a:srgbClr val="FFFFFF"/>
              </a:solidFill>
              <a:latin typeface="Bubblegum Sans"/>
              <a:ea typeface="Bubblegum Sans"/>
              <a:cs typeface="Bubblegum Sans"/>
              <a:sym typeface="Bubblegu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</a:t>
            </a:r>
            <a:r>
              <a:rPr lang="da">
                <a:latin typeface="Chewy"/>
                <a:ea typeface="Chewy"/>
                <a:cs typeface="Chewy"/>
                <a:sym typeface="Chewy"/>
              </a:rPr>
              <a:t>             FlyveTuren Derned</a:t>
            </a:r>
            <a:r>
              <a:rPr lang="da"/>
              <a:t> </a:t>
            </a:r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8283600" cy="4003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416250" y="383325"/>
            <a:ext cx="8520600" cy="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</a:t>
            </a:r>
            <a:r>
              <a:rPr lang="da">
                <a:latin typeface="Chewy"/>
                <a:ea typeface="Chewy"/>
                <a:cs typeface="Chewy"/>
                <a:sym typeface="Chewy"/>
              </a:rPr>
              <a:t>        HjemTuren Hjem. </a:t>
            </a:r>
            <a:endParaRPr>
              <a:latin typeface="Chewy"/>
              <a:ea typeface="Chewy"/>
              <a:cs typeface="Chewy"/>
              <a:sym typeface="Chewy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 l="1290" t="-9470" r="-1289" b="9469"/>
          <a:stretch/>
        </p:blipFill>
        <p:spPr>
          <a:xfrm>
            <a:off x="56725" y="940955"/>
            <a:ext cx="9144000" cy="4051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Skærmshow (16:9)</PresentationFormat>
  <Paragraphs>51</Paragraphs>
  <Slides>7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3" baseType="lpstr">
      <vt:lpstr>Bubblegum Sans</vt:lpstr>
      <vt:lpstr>Comfortaa</vt:lpstr>
      <vt:lpstr>Chewy</vt:lpstr>
      <vt:lpstr>Lato</vt:lpstr>
      <vt:lpstr>Arial</vt:lpstr>
      <vt:lpstr>Simple Light</vt:lpstr>
      <vt:lpstr>Armchair Travel To Australia</vt:lpstr>
      <vt:lpstr>Friday 23th March </vt:lpstr>
      <vt:lpstr>Saturday 24th March aann (  </vt:lpstr>
      <vt:lpstr>Sunday 25th March </vt:lpstr>
      <vt:lpstr>Monday 26th March  </vt:lpstr>
      <vt:lpstr>                             FlyveTuren Derned </vt:lpstr>
      <vt:lpstr>                          HjemTuren Hjem.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Armchair Travel To Australia</dc:title>
  <dc:creator>Hans Jørgen Lassen</dc:creator>
  <cp:lastModifiedBy>Hans Jørgen Lassen</cp:lastModifiedBy>
  <cp:revision>1</cp:revision>
  <dcterms:modified xsi:type="dcterms:W3CDTF">2018-10-30T10:23:14Z</dcterms:modified>
</cp:coreProperties>
</file>